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pramod-prama/Vodcast" TargetMode="Externa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446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Prama VodCast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93582"/>
            <a:ext cx="675310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 AI-Powered Video Podcast Generator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6590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free, open-source tool that transforms text into professional video podcasts using AI voice cloning and avatar lip-sync technology.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4715"/>
            <a:ext cx="6845737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to Speech Conversion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1520" y="1729502"/>
            <a:ext cx="701254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portal provides a seamless text-to-speech pipeline: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1520" y="2299097"/>
            <a:ext cx="7012543" cy="1333500"/>
          </a:xfrm>
          <a:prstGeom prst="roundRect">
            <a:avLst>
              <a:gd name="adj" fmla="val 822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8660" y="2299097"/>
            <a:ext cx="91440" cy="1333500"/>
          </a:xfrm>
          <a:prstGeom prst="roundRect">
            <a:avLst>
              <a:gd name="adj" fmla="val 96008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031915" y="2530912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Input Flexibility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31915" y="3066336"/>
            <a:ext cx="6480334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text files or directly paste content into the text box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1520" y="3841552"/>
            <a:ext cx="7012543" cy="1667947"/>
          </a:xfrm>
          <a:prstGeom prst="roundRect">
            <a:avLst>
              <a:gd name="adj" fmla="val 657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08660" y="3841552"/>
            <a:ext cx="91440" cy="1667947"/>
          </a:xfrm>
          <a:prstGeom prst="roundRect">
            <a:avLst>
              <a:gd name="adj" fmla="val 96008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1031915" y="4073366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 Selection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1031915" y="4608790"/>
            <a:ext cx="6480334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text to audio in multiple languages with natural-sounding results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1520" y="5718453"/>
            <a:ext cx="7012543" cy="1667947"/>
          </a:xfrm>
          <a:prstGeom prst="roundRect">
            <a:avLst>
              <a:gd name="adj" fmla="val 657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08660" y="5718453"/>
            <a:ext cx="91440" cy="1667947"/>
          </a:xfrm>
          <a:prstGeom prst="roundRect">
            <a:avLst>
              <a:gd name="adj" fmla="val 96008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1031915" y="5950268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031915" y="6485692"/>
            <a:ext cx="6480334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Python backend and React frontend for responsive performance</a:t>
            </a:r>
            <a:endParaRPr lang="en-US" sz="16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1509" y="1776532"/>
            <a:ext cx="5644872" cy="56448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356" y="621149"/>
            <a:ext cx="5628918" cy="703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Speech Cloning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356" y="1662470"/>
            <a:ext cx="1125736" cy="165746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5239" y="1887617"/>
            <a:ext cx="2945606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Upload Sample Audio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25239" y="2374463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clear audio sample of the target voice through our portal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356" y="3319939"/>
            <a:ext cx="1125736" cy="165746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5239" y="3545086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Model Training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25239" y="4031933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analyzes voice characteristics and trains a custom voice model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356" y="4977408"/>
            <a:ext cx="1125736" cy="165746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5239" y="5202555"/>
            <a:ext cx="2814399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Voice Cloning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25239" y="5689402"/>
            <a:ext cx="6217206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natural-sounding speech in the cloned voice using your script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6274356" y="6888123"/>
            <a:ext cx="7568089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preserves intonation, accent, and speaking style for authentic results.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15946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Avatar Video Generation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88786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Creating Lifelike Talking Heads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technology transforms static images or sample videos into dynamic talking avatars: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0026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a video sample of your chosen avatar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50234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analyzes facial movements and expressions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90441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Sophisticated lip-sync technology matches mouth movements to generated audio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6364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output creates natural-looking talking head videos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1376"/>
            <a:ext cx="5877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83944"/>
            <a:ext cx="4196358" cy="3764280"/>
          </a:xfrm>
          <a:prstGeom prst="roundRect">
            <a:avLst>
              <a:gd name="adj" fmla="val 3887"/>
            </a:avLst>
          </a:prstGeom>
          <a:solidFill>
            <a:srgbClr val="FFF0ED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95346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64378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2813923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550920"/>
            <a:ext cx="34148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 Source Foundation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04133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entirely with free, open-source tools and models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repository with complete source code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2983944"/>
            <a:ext cx="4196358" cy="3764280"/>
          </a:xfrm>
          <a:prstGeom prst="roundRect">
            <a:avLst>
              <a:gd name="adj" fmla="val 3887"/>
            </a:avLst>
          </a:prstGeom>
          <a:solidFill>
            <a:srgbClr val="FFF0ED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295346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264378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2813923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3550920"/>
            <a:ext cx="34356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&amp; Portability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04133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 containers for cross-platform compatibility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474256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Cloud Platform deployment options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474256" y="5765125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Colab testing environment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9640133" y="2983944"/>
            <a:ext cx="4196358" cy="3764280"/>
          </a:xfrm>
          <a:prstGeom prst="roundRect">
            <a:avLst>
              <a:gd name="adj" fmla="val 3887"/>
            </a:avLst>
          </a:prstGeom>
          <a:solidFill>
            <a:srgbClr val="FFF0ED"/>
          </a:solidFill>
          <a:ln/>
        </p:spPr>
      </p:sp>
      <p:sp>
        <p:nvSpPr>
          <p:cNvPr id="19" name="Shape 15"/>
          <p:cNvSpPr/>
          <p:nvPr/>
        </p:nvSpPr>
        <p:spPr>
          <a:xfrm>
            <a:off x="9640133" y="2953464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0" name="Shape 16"/>
          <p:cNvSpPr/>
          <p:nvPr/>
        </p:nvSpPr>
        <p:spPr>
          <a:xfrm>
            <a:off x="11398032" y="264378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2813923"/>
            <a:ext cx="272177" cy="340162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897427" y="3550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Infrastructure</a:t>
            </a:r>
            <a:endParaRPr lang="en-US" sz="2200" dirty="0"/>
          </a:p>
        </p:txBody>
      </p:sp>
      <p:sp>
        <p:nvSpPr>
          <p:cNvPr id="23" name="Text 18"/>
          <p:cNvSpPr/>
          <p:nvPr/>
        </p:nvSpPr>
        <p:spPr>
          <a:xfrm>
            <a:off x="9897427" y="404133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powered by ChatGPT, Deepseek, and Grok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897427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Free model access via Openrouter and Huggingface APIs</a:t>
            </a:r>
            <a:endParaRPr lang="en-US" sz="1750" dirty="0"/>
          </a:p>
        </p:txBody>
      </p:sp>
      <p:sp>
        <p:nvSpPr>
          <p:cNvPr id="25" name="Text 20"/>
          <p:cNvSpPr/>
          <p:nvPr/>
        </p:nvSpPr>
        <p:spPr>
          <a:xfrm>
            <a:off x="9897427" y="576512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Leverages F5-TTS, SadTalker, and Wav2Lip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696" y="481370"/>
            <a:ext cx="4551640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YouTube Deployment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2696" y="1466017"/>
            <a:ext cx="355401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Streamlined Publishing Workflow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12696" y="1914525"/>
            <a:ext cx="7872174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Prama VodCast offers seamless YouTube integration:</a:t>
            </a:r>
            <a:endParaRPr lang="en-US" sz="1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696" y="2391489"/>
            <a:ext cx="7872174" cy="11430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87718" y="3091696"/>
            <a:ext cx="218848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Connect Account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87718" y="3540204"/>
            <a:ext cx="7522131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Link your pre-created YouTube account credentials</a:t>
            </a:r>
            <a:endParaRPr lang="en-US" sz="13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28" y="4170283"/>
            <a:ext cx="7609642" cy="11430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50250" y="4870490"/>
            <a:ext cx="218848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Configure Settings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1050250" y="5318998"/>
            <a:ext cx="725959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video metadata, visibility, and publishing schedule</a:t>
            </a:r>
            <a:endParaRPr lang="en-US" sz="13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880" y="5949077"/>
            <a:ext cx="7346990" cy="11430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312902" y="6649283"/>
            <a:ext cx="218848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Auto-Publish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1312902" y="7097792"/>
            <a:ext cx="6996946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Videos automatically uploaded and made public</a:t>
            </a:r>
            <a:endParaRPr lang="en-US" sz="13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9448" y="1487924"/>
            <a:ext cx="5105757" cy="51057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83400"/>
            <a:ext cx="10227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Features &amp; Implementation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45807"/>
            <a:ext cx="4196358" cy="4100393"/>
          </a:xfrm>
          <a:prstGeom prst="roundRect">
            <a:avLst>
              <a:gd name="adj" fmla="val 23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80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70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Portal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37065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Clean, intuitive web interface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8128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authentication with user/password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61795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access control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506015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Input/output management system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645807"/>
            <a:ext cx="4196358" cy="4100393"/>
          </a:xfrm>
          <a:prstGeom prst="roundRect">
            <a:avLst>
              <a:gd name="adj" fmla="val 23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451396" y="2880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70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Components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51396" y="337065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LLM-powered research capabilities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451396" y="417576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F5-TTS for text-to-speech conversion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451396" y="498086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SadTalker and Wav2Lip for avatar animation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451396" y="578596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Fine-tuning options for custom voices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645807"/>
            <a:ext cx="4196358" cy="4100393"/>
          </a:xfrm>
          <a:prstGeom prst="roundRect">
            <a:avLst>
              <a:gd name="adj" fmla="val 232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874568" y="2880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7047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Get Started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74568" y="337065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Repository: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874568" y="386965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github.com/pramod-prama/Vodcast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874568" y="4731544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Clone the repo and follow the documentation to deploy your own instance today!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2025-08-10T01:15:26Z</dcterms:created>
  <dcterms:modified xsi:type="dcterms:W3CDTF">2025-08-10T01:15:26Z</dcterms:modified>
</cp:coreProperties>
</file>